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04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05" r:id="rId36"/>
    <p:sldId id="287" r:id="rId37"/>
    <p:sldId id="288" r:id="rId38"/>
    <p:sldId id="289" r:id="rId39"/>
    <p:sldId id="290" r:id="rId40"/>
    <p:sldId id="291" r:id="rId41"/>
    <p:sldId id="292" r:id="rId42"/>
    <p:sldId id="306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3CE50-F4A2-4A81-8CB1-FF7C0B536BF1}" v="27" dt="2023-06-21T16:28:47.160"/>
    <p1510:client id="{D77A62FD-27DD-4873-99D0-6D04C2C0F2BE}" v="4" dt="2023-06-21T17:46:53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sa Gillberg" userId="1d088f1f-86a1-4d51-9de5-8992c7b96592" providerId="ADAL" clId="{D77A62FD-27DD-4873-99D0-6D04C2C0F2BE}"/>
    <pc:docChg chg="custSel modSld">
      <pc:chgData name="Kajsa Gillberg" userId="1d088f1f-86a1-4d51-9de5-8992c7b96592" providerId="ADAL" clId="{D77A62FD-27DD-4873-99D0-6D04C2C0F2BE}" dt="2023-06-21T17:47:09.932" v="23" actId="14100"/>
      <pc:docMkLst>
        <pc:docMk/>
      </pc:docMkLst>
      <pc:sldChg chg="addSp delSp modSp mod delAnim modAnim">
        <pc:chgData name="Kajsa Gillberg" userId="1d088f1f-86a1-4d51-9de5-8992c7b96592" providerId="ADAL" clId="{D77A62FD-27DD-4873-99D0-6D04C2C0F2BE}" dt="2023-06-21T17:44:23.248" v="6" actId="14100"/>
        <pc:sldMkLst>
          <pc:docMk/>
          <pc:sldMk cId="3143335126" sldId="301"/>
        </pc:sldMkLst>
        <pc:picChg chg="del">
          <ac:chgData name="Kajsa Gillberg" userId="1d088f1f-86a1-4d51-9de5-8992c7b96592" providerId="ADAL" clId="{D77A62FD-27DD-4873-99D0-6D04C2C0F2BE}" dt="2023-06-21T17:44:15.901" v="4" actId="478"/>
          <ac:picMkLst>
            <pc:docMk/>
            <pc:sldMk cId="3143335126" sldId="301"/>
            <ac:picMk id="3" creationId="{F4C9E47D-B4D7-EA70-97B1-1A1F3DB19636}"/>
          </ac:picMkLst>
        </pc:picChg>
        <pc:picChg chg="del">
          <ac:chgData name="Kajsa Gillberg" userId="1d088f1f-86a1-4d51-9de5-8992c7b96592" providerId="ADAL" clId="{D77A62FD-27DD-4873-99D0-6D04C2C0F2BE}" dt="2023-06-21T17:44:13.440" v="2" actId="478"/>
          <ac:picMkLst>
            <pc:docMk/>
            <pc:sldMk cId="3143335126" sldId="301"/>
            <ac:picMk id="4" creationId="{D0E5F405-BD93-204E-B712-4625D0B7753B}"/>
          </ac:picMkLst>
        </pc:picChg>
        <pc:picChg chg="del">
          <ac:chgData name="Kajsa Gillberg" userId="1d088f1f-86a1-4d51-9de5-8992c7b96592" providerId="ADAL" clId="{D77A62FD-27DD-4873-99D0-6D04C2C0F2BE}" dt="2023-06-21T17:44:10.163" v="1" actId="478"/>
          <ac:picMkLst>
            <pc:docMk/>
            <pc:sldMk cId="3143335126" sldId="301"/>
            <ac:picMk id="5" creationId="{2A6E58F7-A28B-CC78-F3DF-FD38FF793706}"/>
          </ac:picMkLst>
        </pc:picChg>
        <pc:picChg chg="del">
          <ac:chgData name="Kajsa Gillberg" userId="1d088f1f-86a1-4d51-9de5-8992c7b96592" providerId="ADAL" clId="{D77A62FD-27DD-4873-99D0-6D04C2C0F2BE}" dt="2023-06-21T17:44:14.235" v="3" actId="478"/>
          <ac:picMkLst>
            <pc:docMk/>
            <pc:sldMk cId="3143335126" sldId="301"/>
            <ac:picMk id="6" creationId="{DEBEE232-A5F0-C1B8-7FD2-F3B0667AAF5A}"/>
          </ac:picMkLst>
        </pc:picChg>
        <pc:picChg chg="add mod">
          <ac:chgData name="Kajsa Gillberg" userId="1d088f1f-86a1-4d51-9de5-8992c7b96592" providerId="ADAL" clId="{D77A62FD-27DD-4873-99D0-6D04C2C0F2BE}" dt="2023-06-21T17:44:23.248" v="6" actId="14100"/>
          <ac:picMkLst>
            <pc:docMk/>
            <pc:sldMk cId="3143335126" sldId="301"/>
            <ac:picMk id="7" creationId="{7491FE76-AC4F-5EFF-B3EF-D0B0BF4F87A5}"/>
          </ac:picMkLst>
        </pc:picChg>
      </pc:sldChg>
      <pc:sldChg chg="addSp delSp modSp mod delAnim modAnim">
        <pc:chgData name="Kajsa Gillberg" userId="1d088f1f-86a1-4d51-9de5-8992c7b96592" providerId="ADAL" clId="{D77A62FD-27DD-4873-99D0-6D04C2C0F2BE}" dt="2023-06-21T17:45:11.001" v="11" actId="14100"/>
        <pc:sldMkLst>
          <pc:docMk/>
          <pc:sldMk cId="308740351" sldId="303"/>
        </pc:sldMkLst>
        <pc:picChg chg="add mod">
          <ac:chgData name="Kajsa Gillberg" userId="1d088f1f-86a1-4d51-9de5-8992c7b96592" providerId="ADAL" clId="{D77A62FD-27DD-4873-99D0-6D04C2C0F2BE}" dt="2023-06-21T17:45:11.001" v="11" actId="14100"/>
          <ac:picMkLst>
            <pc:docMk/>
            <pc:sldMk cId="308740351" sldId="303"/>
            <ac:picMk id="3" creationId="{CF4D2DD2-DEE1-09D5-997F-C43AAD2B8812}"/>
          </ac:picMkLst>
        </pc:picChg>
        <pc:picChg chg="del">
          <ac:chgData name="Kajsa Gillberg" userId="1d088f1f-86a1-4d51-9de5-8992c7b96592" providerId="ADAL" clId="{D77A62FD-27DD-4873-99D0-6D04C2C0F2BE}" dt="2023-06-21T17:44:32.163" v="7" actId="478"/>
          <ac:picMkLst>
            <pc:docMk/>
            <pc:sldMk cId="308740351" sldId="303"/>
            <ac:picMk id="4" creationId="{4A9A4743-81B9-8E15-5CDF-FB8C87C537BE}"/>
          </ac:picMkLst>
        </pc:picChg>
      </pc:sldChg>
      <pc:sldChg chg="addSp delSp modSp mod delAnim modAnim">
        <pc:chgData name="Kajsa Gillberg" userId="1d088f1f-86a1-4d51-9de5-8992c7b96592" providerId="ADAL" clId="{D77A62FD-27DD-4873-99D0-6D04C2C0F2BE}" dt="2023-06-21T17:46:03.207" v="16" actId="14100"/>
        <pc:sldMkLst>
          <pc:docMk/>
          <pc:sldMk cId="224692274" sldId="304"/>
        </pc:sldMkLst>
        <pc:picChg chg="del">
          <ac:chgData name="Kajsa Gillberg" userId="1d088f1f-86a1-4d51-9de5-8992c7b96592" providerId="ADAL" clId="{D77A62FD-27DD-4873-99D0-6D04C2C0F2BE}" dt="2023-06-21T17:45:26.908" v="13" actId="478"/>
          <ac:picMkLst>
            <pc:docMk/>
            <pc:sldMk cId="224692274" sldId="304"/>
            <ac:picMk id="3" creationId="{2D0F9082-6D52-BCF1-A0C5-66BFD3BF78F0}"/>
          </ac:picMkLst>
        </pc:picChg>
        <pc:picChg chg="del">
          <ac:chgData name="Kajsa Gillberg" userId="1d088f1f-86a1-4d51-9de5-8992c7b96592" providerId="ADAL" clId="{D77A62FD-27DD-4873-99D0-6D04C2C0F2BE}" dt="2023-06-21T17:45:23.423" v="12" actId="478"/>
          <ac:picMkLst>
            <pc:docMk/>
            <pc:sldMk cId="224692274" sldId="304"/>
            <ac:picMk id="4" creationId="{13BC367A-89C3-17A4-BAC4-0CCB76F74B91}"/>
          </ac:picMkLst>
        </pc:picChg>
        <pc:picChg chg="add mod">
          <ac:chgData name="Kajsa Gillberg" userId="1d088f1f-86a1-4d51-9de5-8992c7b96592" providerId="ADAL" clId="{D77A62FD-27DD-4873-99D0-6D04C2C0F2BE}" dt="2023-06-21T17:46:03.207" v="16" actId="14100"/>
          <ac:picMkLst>
            <pc:docMk/>
            <pc:sldMk cId="224692274" sldId="304"/>
            <ac:picMk id="5" creationId="{FFE7EA1E-5981-1A36-31DC-978259348A4F}"/>
          </ac:picMkLst>
        </pc:picChg>
      </pc:sldChg>
      <pc:sldChg chg="addSp delSp modSp mod delAnim modAnim">
        <pc:chgData name="Kajsa Gillberg" userId="1d088f1f-86a1-4d51-9de5-8992c7b96592" providerId="ADAL" clId="{D77A62FD-27DD-4873-99D0-6D04C2C0F2BE}" dt="2023-06-21T17:47:09.932" v="23" actId="14100"/>
        <pc:sldMkLst>
          <pc:docMk/>
          <pc:sldMk cId="748339038" sldId="306"/>
        </pc:sldMkLst>
        <pc:spChg chg="add del mod">
          <ac:chgData name="Kajsa Gillberg" userId="1d088f1f-86a1-4d51-9de5-8992c7b96592" providerId="ADAL" clId="{D77A62FD-27DD-4873-99D0-6D04C2C0F2BE}" dt="2023-06-21T17:47:03.464" v="21" actId="478"/>
          <ac:spMkLst>
            <pc:docMk/>
            <pc:sldMk cId="748339038" sldId="306"/>
            <ac:spMk id="5" creationId="{4BB191F2-7CD1-AD04-DDF9-381C68D640A9}"/>
          </ac:spMkLst>
        </pc:spChg>
        <pc:picChg chg="del">
          <ac:chgData name="Kajsa Gillberg" userId="1d088f1f-86a1-4d51-9de5-8992c7b96592" providerId="ADAL" clId="{D77A62FD-27DD-4873-99D0-6D04C2C0F2BE}" dt="2023-06-21T17:46:12.154" v="17" actId="478"/>
          <ac:picMkLst>
            <pc:docMk/>
            <pc:sldMk cId="748339038" sldId="306"/>
            <ac:picMk id="4" creationId="{FC384666-3978-FFE9-E4D8-91DC3E6C0C8A}"/>
          </ac:picMkLst>
        </pc:picChg>
        <pc:picChg chg="add mod">
          <ac:chgData name="Kajsa Gillberg" userId="1d088f1f-86a1-4d51-9de5-8992c7b96592" providerId="ADAL" clId="{D77A62FD-27DD-4873-99D0-6D04C2C0F2BE}" dt="2023-06-21T17:47:09.932" v="23" actId="14100"/>
          <ac:picMkLst>
            <pc:docMk/>
            <pc:sldMk cId="748339038" sldId="306"/>
            <ac:picMk id="6" creationId="{0D6F9DAF-33EB-0B8E-B302-AF868C9E5D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12BF-B25A-41AC-BAF2-BA1D084E38E1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1B5EC-EA2D-4825-8966-A2E53AB916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05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2203DB"/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" panose="00000500000000000000" pitchFamily="2" charset="0"/>
              </a:rPr>
              <a:t>http://sagohuset.nu/fakenews</a:t>
            </a:r>
            <a:endParaRPr lang="sv-SE" dirty="0">
              <a:latin typeface="Georgia Pro" panose="02040502050405020303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1B5EC-EA2D-4825-8966-A2E53AB916DD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08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2203DB"/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" panose="00000500000000000000" pitchFamily="2" charset="0"/>
              </a:rPr>
              <a:t>http://sagohuset.nu/fakenews</a:t>
            </a:r>
            <a:endParaRPr lang="sv-SE" dirty="0">
              <a:latin typeface="Georgia Pro" panose="02040502050405020303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1B5EC-EA2D-4825-8966-A2E53AB916DD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32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BCACF-1B38-3055-56A1-7CA3BF94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A3906-20C9-EB30-9323-7D3D3F3F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9BA-39F8-4BD3-95E1-71ADFA606C19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B66F1C-C431-EA06-FE71-6162846D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80AF9B-6FB1-FA57-02E4-C6D42A20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BDF81-9C92-4602-9DD3-BD45EB433F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5B39023-32FE-DA71-9034-C5BE2600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F0DBF8-200B-5180-3841-258E02B5C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2DEFB9-DA0C-FDEC-EE23-D1BCD596F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D9BA-39F8-4BD3-95E1-71ADFA606C19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215271-1FDF-B431-BFFF-749B0DF21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2C01A5-3976-E793-9C29-86111A5C9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DF81-9C92-4602-9DD3-BD45EB433F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84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ub_3ue5-FY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qdleLUi41I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y3qYXUYjA0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reLkCkMjag?feature=oembed" TargetMode="Externa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ppn74R5ds0?feature=oembed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BE5C11E-4C34-DC67-7A26-C7CFBE15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78C4D5-8003-47C4-A6D2-4A38972EE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0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BE99A4F-C692-FBDE-C22C-CB62ECC0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1CBF97-AC59-7DC1-5A4D-917B0C6760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7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B517773B-C099-FE8B-1AB5-C55A79F6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9D2B00-DD3C-C8F4-91B1-E44809553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8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E856FDB-7467-B440-DCDA-725CC436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C4A-972F-6E8B-63F1-99B93ECB3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EFD6E3B-28B5-F59D-48D5-B09FF1BD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7146A1-C74F-3878-A6C8-1947C6B591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EFD6E3B-28B5-F59D-48D5-B09FF1BD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Onlinemedia 2" title="Film 2 Fake news">
            <a:hlinkClick r:id="" action="ppaction://media"/>
            <a:extLst>
              <a:ext uri="{FF2B5EF4-FFF2-40B4-BE49-F238E27FC236}">
                <a16:creationId xmlns:a16="http://schemas.microsoft.com/office/drawing/2014/main" id="{CF4D2DD2-DEE1-09D5-997F-C43AAD2B88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94E35DD-85EA-6C70-25D2-917FEA0E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60CCBB-CD69-DFA8-5BF8-EE0A42C2FC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74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FEB41F0-A20C-4116-79B5-3946A005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5589D9-0B55-AA09-CBF4-597A2ED2A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10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AA7C3F98-E8DF-F162-D17D-0553D91B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695A68-5C6B-A02C-C9A8-34A261C239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59238A7E-7032-11E2-188D-45B14D7A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608E4D-BCC5-39DB-260B-5CE3D0CAD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21BB643-B344-A974-2930-5BA8D6FB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83046F-F07F-0807-85B9-08853ED10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4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C9E47D-B4D7-EA70-97B1-1A1F3DB196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8ECFECC-6F03-673E-C384-6D8E32E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0E5F405-BD93-204E-B712-4625D0B77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54" y="2020572"/>
            <a:ext cx="6259563" cy="405510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80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BCA02AB-2E9A-D37F-F8C8-2E72F686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BE6104-E6BA-3A61-3352-82B882C2A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82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5A056A71-966E-9502-642E-F006D8C7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21759C-238D-7BA8-3550-50DF851715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5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B2B275F-0581-8C5E-FF64-89E70743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AB84E3-4F9F-8664-5D98-19EE205FC2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E981222-326D-4270-CC71-9122BACB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75DBE7-69AD-3799-0404-A35CC80CC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6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DC39996-FC6C-E516-189A-8FBF6377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0F9082-6D52-BCF1-A0C5-66BFD3BF78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81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DC39996-FC6C-E516-189A-8FBF6377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Onlinemedia 4" title="Film 3 Fake news">
            <a:hlinkClick r:id="" action="ppaction://media"/>
            <a:extLst>
              <a:ext uri="{FF2B5EF4-FFF2-40B4-BE49-F238E27FC236}">
                <a16:creationId xmlns:a16="http://schemas.microsoft.com/office/drawing/2014/main" id="{FFE7EA1E-5981-1A36-31DC-978259348A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9AA2676-E6E3-213A-B408-18A8D21F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31F022-E225-5A42-714F-B7825CA113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A1BD6EB-A7FE-81FB-44FF-05E99A6E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7625FF-418D-0897-9B1D-BBBE6E611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09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105DA4A4-9300-965B-5178-F967C86C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3EAFF6-31B9-EBD0-4234-1E7E76E10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38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774F8FB-5A15-9192-D2FD-0DBB14FC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450A43-C1C2-A646-7EDD-0A4E3B4EC6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8ECFECC-6F03-673E-C384-6D8E32E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Onlinemedia 6" title="Film 1, Fake news">
            <a:hlinkClick r:id="" action="ppaction://media"/>
            <a:extLst>
              <a:ext uri="{FF2B5EF4-FFF2-40B4-BE49-F238E27FC236}">
                <a16:creationId xmlns:a16="http://schemas.microsoft.com/office/drawing/2014/main" id="{7491FE76-AC4F-5EFF-B3EF-D0B0BF4F87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5F96FB3E-1487-C9EB-DAC0-25C3C5F3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B62B33-E897-B267-45C2-6C2223F59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67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C3DCC86-D713-18AF-1053-8CC024E5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DB49AA-4C29-34C7-28DD-3FD43EE26E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0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8556861-450D-FB7B-D5AE-B6BFB6BB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4A7B0C-B0D7-D52B-2BB1-05C300883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51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BCF8DFA-1BCC-D4D0-F2FD-42D46F98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9316EC-1F13-A5F0-B7D8-AA6716EE78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74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8387329-E5FB-DEF9-7B4D-2BBE52B6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DDCF26-7AF6-2C12-3547-48B35BF19F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9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8387329-E5FB-DEF9-7B4D-2BBE52B6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Onlinemedia 3" title="Film 4 Fake news">
            <a:hlinkClick r:id="" action="ppaction://media"/>
            <a:extLst>
              <a:ext uri="{FF2B5EF4-FFF2-40B4-BE49-F238E27FC236}">
                <a16:creationId xmlns:a16="http://schemas.microsoft.com/office/drawing/2014/main" id="{7FA9E6D0-5FBC-E2BB-E8F4-74A28FF0F7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2518D74-616E-19BB-287F-379A5128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4C07BE-DBFC-64F5-3D3F-7CCF86CFA1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5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A14E08D2-7918-D144-2707-9A11652D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FC1659-E8E4-044C-FF07-B73DE4434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E89E659-9BE3-01F0-DE61-4411C0F8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36BB8A-0BC9-CC0F-8676-951D7572E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01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B7CC756-ABF9-D13A-8258-9F7E880B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BC0985-743F-B21A-F232-208ED217F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A924BF3-B4AF-A8E0-809B-4C8AAE4A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CF2607-5C05-A514-2A33-AA49F52E4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55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9BAA79D-A844-3623-3D56-29C0DD96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62D5DA-186A-72DE-CBA7-61F163C48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4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12DE1E10-8562-D830-B6F7-B7D28F0D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BF548A-EF69-356E-D7A2-57ADE188B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1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12DE1E10-8562-D830-B6F7-B7D28F0D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Onlinemedia 5" title="Film 5 Fake news">
            <a:hlinkClick r:id="" action="ppaction://media"/>
            <a:extLst>
              <a:ext uri="{FF2B5EF4-FFF2-40B4-BE49-F238E27FC236}">
                <a16:creationId xmlns:a16="http://schemas.microsoft.com/office/drawing/2014/main" id="{0D6F9DAF-33EB-0B8E-B302-AF868C9E5D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8954627-59F1-D609-D301-587BC509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113779-6270-15FF-DD57-1926A6B4A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8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AF1FE0CE-74B4-BF0D-5364-A23AAC65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51281A-9013-E97D-DEC8-16DA4B69A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9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40F9066-8457-2BE6-8B98-753AE2BE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FEA8E0-60B4-BA6E-2BD1-5717FECB1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89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B611023-06B7-12A6-F121-C7B31043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D6E0FC-AD47-3F0A-EFF0-D75A31A67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6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EB8F6F8-70D2-60AC-23ED-B30DB33F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5FF102-830A-0E04-84C3-81CE824429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76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1ADCB10-E26F-83FB-79FD-3C66DB99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978BF3-034F-E1F8-ACB0-FCA0ADAE5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6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16F39787-E921-1445-F2EF-DA4A9A9F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4EC429-F9E5-1903-7415-81609E0D92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3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D2169C5-3FB1-4155-E621-B950D79E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F46FCB-65CF-98D2-D0CC-77EE552C3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3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54DD275-B2DC-EFB9-B6B9-4185A7AF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97C3A3-6063-DD3D-E882-7ECEE7587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8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39C4528-7EBD-8789-C47F-7FC048B0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48A6B6-4064-3C49-7B89-1E727362F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E628ACD-E606-9320-DD48-4A928B7D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2AA540-A84B-3564-BBF6-B27BC7E6DF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DEEF12D-EB25-7CE9-9AF9-42D66C9B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B2A15B-1A9F-40F7-84A5-7E9519D8E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5B556D6-D9CA-049F-DC32-D7ED96C2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771C14-24D1-54A9-48F3-00F1BE32C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9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</Words>
  <Application>Microsoft Office PowerPoint</Application>
  <PresentationFormat>Bredbild</PresentationFormat>
  <Paragraphs>4</Paragraphs>
  <Slides>50</Slides>
  <Notes>2</Notes>
  <HiddenSlides>0</HiddenSlides>
  <MMClips>5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</vt:lpstr>
      <vt:lpstr>Georgia Pro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Kajsa Gillberg</dc:creator>
  <cp:lastModifiedBy>Kajsa Gillberg</cp:lastModifiedBy>
  <cp:revision>2</cp:revision>
  <dcterms:created xsi:type="dcterms:W3CDTF">2023-06-20T20:06:20Z</dcterms:created>
  <dcterms:modified xsi:type="dcterms:W3CDTF">2023-06-21T17:47:13Z</dcterms:modified>
</cp:coreProperties>
</file>